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2"/>
  </p:notesMasterIdLst>
  <p:sldIdLst>
    <p:sldId id="256" r:id="rId2"/>
    <p:sldId id="258" r:id="rId3"/>
    <p:sldId id="261" r:id="rId4"/>
    <p:sldId id="263" r:id="rId5"/>
    <p:sldId id="264" r:id="rId6"/>
    <p:sldId id="265" r:id="rId7"/>
    <p:sldId id="257" r:id="rId8"/>
    <p:sldId id="266" r:id="rId9"/>
    <p:sldId id="267" r:id="rId10"/>
    <p:sldId id="279" r:id="rId11"/>
  </p:sldIdLst>
  <p:sldSz cx="9144000" cy="5143500" type="screen16x9"/>
  <p:notesSz cx="6858000" cy="9144000"/>
  <p:embeddedFontLst>
    <p:embeddedFont>
      <p:font typeface="Source Code Pro" panose="020B0509030403020204" pitchFamily="49" charset="0"/>
      <p:regular r:id="rId13"/>
      <p:bold r:id="rId14"/>
      <p:italic r:id="rId15"/>
      <p:boldItalic r:id="rId16"/>
    </p:embeddedFont>
    <p:embeddedFont>
      <p:font typeface="Source Code Pro Light" panose="020F0302020204030204" pitchFamily="34" charset="0"/>
      <p:regular r:id="rId17"/>
      <p:bold r:id="rId18"/>
      <p:italic r:id="rId19"/>
      <p:boldItalic r:id="rId20"/>
    </p:embeddedFont>
    <p:embeddedFont>
      <p:font typeface="Teko" panose="02000000000000000000" pitchFamily="2" charset="77"/>
      <p:regular r:id="rId21"/>
      <p:bold r:id="rId22"/>
    </p:embeddedFont>
    <p:embeddedFont>
      <p:font typeface="Teko Light" panose="02000000000000000000" pitchFamily="2" charset="77"/>
      <p:regular r:id="rId23"/>
      <p:bold r:id="rId24"/>
    </p:embeddedFont>
    <p:embeddedFont>
      <p:font typeface="Teko Medium" panose="02000000000000000000" pitchFamily="2" charset="77"/>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p:restoredTop sz="94673"/>
  </p:normalViewPr>
  <p:slideViewPr>
    <p:cSldViewPr snapToGrid="0">
      <p:cViewPr varScale="1">
        <p:scale>
          <a:sx n="154" d="100"/>
          <a:sy n="154" d="100"/>
        </p:scale>
        <p:origin x="1344" y="192"/>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810460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11_1_2">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61" r:id="rId8"/>
    <p:sldLayoutId id="2147483662" r:id="rId9"/>
    <p:sldLayoutId id="2147483665" r:id="rId10"/>
    <p:sldLayoutId id="2147483666"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ideo" Target="https://www.youtube.com/embed/Jm8vbM2wf48?feature=oembed" TargetMode="Externa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Jagan Mohan Reddy Dwarampudi</a:t>
            </a:r>
          </a:p>
          <a:p>
            <a:pPr marL="0" lvl="0" indent="0" algn="l" rtl="0">
              <a:spcBef>
                <a:spcPts val="0"/>
              </a:spcBef>
              <a:spcAft>
                <a:spcPts val="0"/>
              </a:spcAft>
              <a:buNone/>
            </a:pPr>
            <a:endParaRPr lang="es" dirty="0">
              <a:solidFill>
                <a:srgbClr val="F3F3F3"/>
              </a:solidFill>
            </a:endParaRPr>
          </a:p>
          <a:p>
            <a:pPr marL="0" lvl="0" indent="0" algn="l" rtl="0">
              <a:spcBef>
                <a:spcPts val="0"/>
              </a:spcBef>
              <a:spcAft>
                <a:spcPts val="0"/>
              </a:spcAft>
              <a:buNone/>
            </a:pPr>
            <a:r>
              <a:rPr lang="es" dirty="0">
                <a:solidFill>
                  <a:srgbClr val="F3F3F3"/>
                </a:solidFill>
              </a:rPr>
              <a:t>E18CSE070</a:t>
            </a:r>
          </a:p>
        </p:txBody>
      </p:sp>
      <p:sp>
        <p:nvSpPr>
          <p:cNvPr id="499" name="Google Shape;499;p23"/>
          <p:cNvSpPr txBox="1">
            <a:spLocks noGrp="1"/>
          </p:cNvSpPr>
          <p:nvPr>
            <p:ph type="ctrTitle"/>
          </p:nvPr>
        </p:nvSpPr>
        <p:spPr>
          <a:xfrm>
            <a:off x="962750" y="1479900"/>
            <a:ext cx="4475400" cy="17823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s" dirty="0"/>
              <a:t>PROJECT ZOMBIA</a:t>
            </a:r>
            <a:endParaRPr dirty="0">
              <a:solidFill>
                <a:srgbClr val="F3F3F3"/>
              </a:solidFill>
            </a:endParaRPr>
          </a:p>
        </p:txBody>
      </p:sp>
      <p:pic>
        <p:nvPicPr>
          <p:cNvPr id="1026" name="Picture 2" descr="CEREBRUM - Bennett University">
            <a:extLst>
              <a:ext uri="{FF2B5EF4-FFF2-40B4-BE49-F238E27FC236}">
                <a16:creationId xmlns:a16="http://schemas.microsoft.com/office/drawing/2014/main" id="{7BDB1078-C427-D242-8871-B3EC5CC41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826" y="3826558"/>
            <a:ext cx="1442173" cy="1316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4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Does anyone have any questions?</a:t>
            </a:r>
          </a:p>
          <a:p>
            <a:pPr marL="0" lvl="0" indent="0" algn="ctr" rtl="0">
              <a:spcBef>
                <a:spcPts val="0"/>
              </a:spcBef>
              <a:spcAft>
                <a:spcPts val="0"/>
              </a:spcAft>
              <a:buClr>
                <a:schemeClr val="dk1"/>
              </a:buClr>
              <a:buSzPts val="1100"/>
              <a:buFont typeface="Arial"/>
              <a:buNone/>
            </a:pPr>
            <a:endParaRPr lang="en-IN" dirty="0"/>
          </a:p>
          <a:p>
            <a:pPr marL="0" lvl="0" indent="0" algn="ctr" rtl="0">
              <a:spcBef>
                <a:spcPts val="0"/>
              </a:spcBef>
              <a:spcAft>
                <a:spcPts val="0"/>
              </a:spcAft>
              <a:buClr>
                <a:schemeClr val="dk1"/>
              </a:buClr>
              <a:buSzPts val="1100"/>
              <a:buFont typeface="Arial"/>
              <a:buNone/>
            </a:pPr>
            <a:r>
              <a:rPr lang="en-US" dirty="0"/>
              <a:t>jd4386@bennett.edu.in</a:t>
            </a:r>
            <a:endParaRPr dirty="0"/>
          </a:p>
        </p:txBody>
      </p:sp>
      <p:sp>
        <p:nvSpPr>
          <p:cNvPr id="1839" name="Google Shape;1839;p4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 YOU</a:t>
            </a:r>
            <a:endParaRPr dirty="0"/>
          </a:p>
        </p:txBody>
      </p:sp>
      <p:sp>
        <p:nvSpPr>
          <p:cNvPr id="1840" name="Google Shape;1840;p46"/>
          <p:cNvSpPr/>
          <p:nvPr/>
        </p:nvSpPr>
        <p:spPr>
          <a:xfrm>
            <a:off x="5647477" y="4004988"/>
            <a:ext cx="214638" cy="204979"/>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6"/>
          <p:cNvSpPr/>
          <p:nvPr/>
        </p:nvSpPr>
        <p:spPr>
          <a:xfrm>
            <a:off x="5635526" y="3684111"/>
            <a:ext cx="238540" cy="16456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txBox="1">
            <a:spLocks noGrp="1"/>
          </p:cNvSpPr>
          <p:nvPr>
            <p:ph type="subTitle" idx="1"/>
          </p:nvPr>
        </p:nvSpPr>
        <p:spPr>
          <a:xfrm>
            <a:off x="6178875" y="3243258"/>
            <a:ext cx="2856300" cy="257400"/>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IN" dirty="0"/>
              <a:t>@scientistjagan2000</a:t>
            </a:r>
          </a:p>
        </p:txBody>
      </p:sp>
      <p:sp>
        <p:nvSpPr>
          <p:cNvPr id="1844" name="Google Shape;1844;p46"/>
          <p:cNvSpPr txBox="1">
            <a:spLocks noGrp="1"/>
          </p:cNvSpPr>
          <p:nvPr>
            <p:ph type="subTitle" idx="1"/>
          </p:nvPr>
        </p:nvSpPr>
        <p:spPr>
          <a:xfrm>
            <a:off x="6178875" y="3605891"/>
            <a:ext cx="2856300" cy="257400"/>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IN" dirty="0"/>
              <a:t>@scientistjagan2</a:t>
            </a:r>
            <a:endParaRPr dirty="0"/>
          </a:p>
        </p:txBody>
      </p:sp>
      <p:sp>
        <p:nvSpPr>
          <p:cNvPr id="1845" name="Google Shape;1845;p46"/>
          <p:cNvSpPr txBox="1">
            <a:spLocks noGrp="1"/>
          </p:cNvSpPr>
          <p:nvPr>
            <p:ph type="subTitle" idx="1"/>
          </p:nvPr>
        </p:nvSpPr>
        <p:spPr>
          <a:xfrm>
            <a:off x="6178875" y="3978800"/>
            <a:ext cx="3105000" cy="2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t>/jdwarampudi</a:t>
            </a:r>
            <a:endParaRPr dirty="0"/>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Logo&#10;&#10;Description automatically generated">
            <a:extLst>
              <a:ext uri="{FF2B5EF4-FFF2-40B4-BE49-F238E27FC236}">
                <a16:creationId xmlns:a16="http://schemas.microsoft.com/office/drawing/2014/main" id="{5EBA17F2-C500-6548-93E4-5F554D8206C3}"/>
              </a:ext>
            </a:extLst>
          </p:cNvPr>
          <p:cNvPicPr>
            <a:picLocks noChangeAspect="1"/>
          </p:cNvPicPr>
          <p:nvPr/>
        </p:nvPicPr>
        <p:blipFill>
          <a:blip r:embed="rId3"/>
          <a:stretch>
            <a:fillRect/>
          </a:stretch>
        </p:blipFill>
        <p:spPr>
          <a:xfrm>
            <a:off x="5628727" y="3275658"/>
            <a:ext cx="252137" cy="252137"/>
          </a:xfrm>
          <a:prstGeom prst="rect">
            <a:avLst/>
          </a:prstGeom>
        </p:spPr>
      </p:pic>
      <p:pic>
        <p:nvPicPr>
          <p:cNvPr id="14" name="Picture 13" descr="A picture containing silhouette&#10;&#10;Description automatically generated">
            <a:extLst>
              <a:ext uri="{FF2B5EF4-FFF2-40B4-BE49-F238E27FC236}">
                <a16:creationId xmlns:a16="http://schemas.microsoft.com/office/drawing/2014/main" id="{0B328CA4-AA4E-394E-A8EF-B067BE3F707A}"/>
              </a:ext>
            </a:extLst>
          </p:cNvPr>
          <p:cNvPicPr>
            <a:picLocks noChangeAspect="1"/>
          </p:cNvPicPr>
          <p:nvPr/>
        </p:nvPicPr>
        <p:blipFill>
          <a:blip r:embed="rId4"/>
          <a:stretch>
            <a:fillRect/>
          </a:stretch>
        </p:blipFill>
        <p:spPr>
          <a:xfrm>
            <a:off x="5609978" y="2867205"/>
            <a:ext cx="252137" cy="252137"/>
          </a:xfrm>
          <a:prstGeom prst="rect">
            <a:avLst/>
          </a:prstGeom>
        </p:spPr>
      </p:pic>
      <p:sp>
        <p:nvSpPr>
          <p:cNvPr id="30" name="Google Shape;1843;p46">
            <a:extLst>
              <a:ext uri="{FF2B5EF4-FFF2-40B4-BE49-F238E27FC236}">
                <a16:creationId xmlns:a16="http://schemas.microsoft.com/office/drawing/2014/main" id="{B247016D-1994-F543-99A6-FF0274DDD591}"/>
              </a:ext>
            </a:extLst>
          </p:cNvPr>
          <p:cNvSpPr txBox="1">
            <a:spLocks/>
          </p:cNvSpPr>
          <p:nvPr/>
        </p:nvSpPr>
        <p:spPr>
          <a:xfrm>
            <a:off x="6178875" y="2861942"/>
            <a:ext cx="2856300" cy="2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lgn="l">
              <a:buClr>
                <a:schemeClr val="dk1"/>
              </a:buClr>
              <a:buSzPts val="1100"/>
            </a:pPr>
            <a:r>
              <a:rPr lang="en-IN" dirty="0"/>
              <a:t>/jd4386</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p>
            <a:pPr marL="0" indent="0"/>
            <a:r>
              <a:rPr lang="en-US" dirty="0">
                <a:solidFill>
                  <a:srgbClr val="F3F3F3"/>
                </a:solidFill>
              </a:rPr>
              <a:t>You play as a lone survivor of a zombie apocalypse in a city block that is isolated from the outside world to protect against the wandering zombies, but the zombies have found their way into the city, and you must use your skills and your arsenal of the last remaining rifle to defend against them while they keep trying to kill you.</a:t>
            </a:r>
            <a:endParaRPr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3F3F3"/>
                </a:solidFill>
              </a:rPr>
              <a:t>EXECUTIVE SUMMARY</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r>
              <a:rPr lang="en-US" dirty="0">
                <a:solidFill>
                  <a:srgbClr val="F3F3F3"/>
                </a:solidFill>
              </a:rPr>
              <a:t>Classic endless runner genre in a 3D open world</a:t>
            </a:r>
          </a:p>
          <a:p>
            <a:pPr marL="171450" lvl="0" indent="-171450" algn="l" rtl="0">
              <a:spcBef>
                <a:spcPts val="0"/>
              </a:spcBef>
              <a:spcAft>
                <a:spcPts val="1600"/>
              </a:spcAft>
              <a:buFont typeface="Arial" panose="020B0604020202020204" pitchFamily="34" charset="0"/>
              <a:buChar char="•"/>
            </a:pPr>
            <a:r>
              <a:rPr lang="en-US" dirty="0">
                <a:solidFill>
                  <a:srgbClr val="F3F3F3"/>
                </a:solidFill>
              </a:rPr>
              <a:t>Set in a city block</a:t>
            </a:r>
          </a:p>
          <a:p>
            <a:pPr marL="171450" lvl="0" indent="-171450" algn="l" rtl="0">
              <a:spcBef>
                <a:spcPts val="0"/>
              </a:spcBef>
              <a:spcAft>
                <a:spcPts val="1600"/>
              </a:spcAft>
              <a:buFont typeface="Arial" panose="020B0604020202020204" pitchFamily="34" charset="0"/>
              <a:buChar char="•"/>
            </a:pPr>
            <a:r>
              <a:rPr lang="en-US" dirty="0">
                <a:solidFill>
                  <a:srgbClr val="F3F3F3"/>
                </a:solidFill>
              </a:rPr>
              <a:t>Round dependent enemy difficulty</a:t>
            </a:r>
            <a:endParaRPr dirty="0">
              <a:solidFill>
                <a:srgbClr val="F3F3F3"/>
              </a:solidFill>
            </a:endParaRPr>
          </a:p>
        </p:txBody>
      </p:sp>
      <p:sp>
        <p:nvSpPr>
          <p:cNvPr id="621" name="Google Shape;621;p28"/>
          <p:cNvSpPr txBox="1">
            <a:spLocks noGrp="1"/>
          </p:cNvSpPr>
          <p:nvPr>
            <p:ph type="title"/>
          </p:nvPr>
        </p:nvSpPr>
        <p:spPr>
          <a:xfrm>
            <a:off x="1774800"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MAIN GAME VIEW</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dirty="0">
                <a:solidFill>
                  <a:srgbClr val="F3F3F3"/>
                </a:solidFill>
              </a:rPr>
              <a:t>Zombies attack player</a:t>
            </a:r>
          </a:p>
          <a:p>
            <a:pPr marL="171450" lvl="0" indent="-171450">
              <a:buFont typeface="Arial" panose="020B0604020202020204" pitchFamily="34" charset="0"/>
              <a:buChar char="•"/>
            </a:pPr>
            <a:r>
              <a:rPr lang="en-US" dirty="0">
                <a:solidFill>
                  <a:srgbClr val="F3F3F3"/>
                </a:solidFill>
              </a:rPr>
              <a:t>Shoot to kill zombies</a:t>
            </a:r>
          </a:p>
          <a:p>
            <a:pPr marL="171450" lvl="0" indent="-171450" algn="r" rtl="0">
              <a:spcBef>
                <a:spcPts val="0"/>
              </a:spcBef>
              <a:spcAft>
                <a:spcPts val="0"/>
              </a:spcAft>
              <a:buFont typeface="Arial" panose="020B0604020202020204" pitchFamily="34" charset="0"/>
              <a:buChar char="•"/>
            </a:pPr>
            <a:r>
              <a:rPr lang="en-US" dirty="0">
                <a:solidFill>
                  <a:srgbClr val="F3F3F3"/>
                </a:solidFill>
              </a:rPr>
              <a:t>Move &amp; Jump around the map</a:t>
            </a:r>
          </a:p>
          <a:p>
            <a:pPr marL="171450" lvl="0" indent="-171450" algn="r" rtl="0">
              <a:spcBef>
                <a:spcPts val="0"/>
              </a:spcBef>
              <a:spcAft>
                <a:spcPts val="0"/>
              </a:spcAft>
              <a:buFont typeface="Arial" panose="020B0604020202020204" pitchFamily="34" charset="0"/>
              <a:buChar char="•"/>
            </a:pPr>
            <a:r>
              <a:rPr lang="en-US" dirty="0">
                <a:solidFill>
                  <a:srgbClr val="F3F3F3"/>
                </a:solidFill>
              </a:rPr>
              <a:t>Stay alive to get a power-up</a:t>
            </a:r>
          </a:p>
          <a:p>
            <a:pPr marL="171450" lvl="0" indent="-171450" algn="r" rtl="0">
              <a:spcBef>
                <a:spcPts val="0"/>
              </a:spcBef>
              <a:spcAft>
                <a:spcPts val="0"/>
              </a:spcAft>
              <a:buFont typeface="Arial" panose="020B0604020202020204" pitchFamily="34" charset="0"/>
              <a:buChar char="•"/>
            </a:pPr>
            <a:r>
              <a:rPr lang="en-US" sz="1000" dirty="0">
                <a:solidFill>
                  <a:srgbClr val="F3F3F3"/>
                </a:solidFill>
              </a:rPr>
              <a:t>Use zombies to your advantage</a:t>
            </a:r>
            <a:endParaRPr sz="1000" dirty="0">
              <a:solidFill>
                <a:srgbClr val="F3F3F3"/>
              </a:solidFill>
            </a:endParaRPr>
          </a:p>
          <a:p>
            <a:pPr marL="0" lvl="0" indent="0" algn="ctr" rtl="0">
              <a:spcBef>
                <a:spcPts val="1600"/>
              </a:spcBef>
              <a:spcAft>
                <a:spcPts val="1600"/>
              </a:spcAft>
              <a:buNone/>
            </a:pP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a:t>
            </a:fld>
            <a:endParaRPr/>
          </a:p>
        </p:txBody>
      </p:sp>
      <p:sp>
        <p:nvSpPr>
          <p:cNvPr id="661" name="Google Shape;661;p30"/>
          <p:cNvSpPr txBox="1">
            <a:spLocks noGrp="1"/>
          </p:cNvSpPr>
          <p:nvPr>
            <p:ph type="title"/>
          </p:nvPr>
        </p:nvSpPr>
        <p:spPr>
          <a:xfrm>
            <a:off x="4042250" y="225930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CORE PLAYER ACTIVITY</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GAME CONTROLS</a:t>
            </a:r>
            <a:endParaRPr dirty="0">
              <a:solidFill>
                <a:srgbClr val="F3F3F3"/>
              </a:solidFill>
            </a:endParaRPr>
          </a:p>
        </p:txBody>
      </p:sp>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VIEW</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MOVE</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JUMP</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SHOOT</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Icon&#10;&#10;Description automatically generated">
            <a:extLst>
              <a:ext uri="{FF2B5EF4-FFF2-40B4-BE49-F238E27FC236}">
                <a16:creationId xmlns:a16="http://schemas.microsoft.com/office/drawing/2014/main" id="{E02B6008-9BAF-BA4F-8E90-77C8E0093B64}"/>
              </a:ext>
            </a:extLst>
          </p:cNvPr>
          <p:cNvPicPr>
            <a:picLocks noChangeAspect="1"/>
          </p:cNvPicPr>
          <p:nvPr/>
        </p:nvPicPr>
        <p:blipFill>
          <a:blip r:embed="rId5"/>
          <a:stretch>
            <a:fillRect/>
          </a:stretch>
        </p:blipFill>
        <p:spPr>
          <a:xfrm>
            <a:off x="6155001" y="1930707"/>
            <a:ext cx="347701" cy="347701"/>
          </a:xfrm>
          <a:prstGeom prst="rect">
            <a:avLst/>
          </a:prstGeom>
        </p:spPr>
      </p:pic>
      <p:pic>
        <p:nvPicPr>
          <p:cNvPr id="13" name="Picture 12" descr="Icon&#10;&#10;Description automatically generated">
            <a:extLst>
              <a:ext uri="{FF2B5EF4-FFF2-40B4-BE49-F238E27FC236}">
                <a16:creationId xmlns:a16="http://schemas.microsoft.com/office/drawing/2014/main" id="{336C0A81-A9E2-2949-AA8C-EDC58F85659E}"/>
              </a:ext>
            </a:extLst>
          </p:cNvPr>
          <p:cNvPicPr>
            <a:picLocks noChangeAspect="1"/>
          </p:cNvPicPr>
          <p:nvPr/>
        </p:nvPicPr>
        <p:blipFill>
          <a:blip r:embed="rId6"/>
          <a:stretch>
            <a:fillRect/>
          </a:stretch>
        </p:blipFill>
        <p:spPr>
          <a:xfrm>
            <a:off x="6638051" y="1516106"/>
            <a:ext cx="347702" cy="347702"/>
          </a:xfrm>
          <a:prstGeom prst="rect">
            <a:avLst/>
          </a:prstGeom>
        </p:spPr>
      </p:pic>
      <p:pic>
        <p:nvPicPr>
          <p:cNvPr id="15" name="Picture 14" descr="Icon&#10;&#10;Description automatically generated">
            <a:extLst>
              <a:ext uri="{FF2B5EF4-FFF2-40B4-BE49-F238E27FC236}">
                <a16:creationId xmlns:a16="http://schemas.microsoft.com/office/drawing/2014/main" id="{35F29B26-7976-0545-A4EA-EF145E64955B}"/>
              </a:ext>
            </a:extLst>
          </p:cNvPr>
          <p:cNvPicPr>
            <a:picLocks noChangeAspect="1"/>
          </p:cNvPicPr>
          <p:nvPr/>
        </p:nvPicPr>
        <p:blipFill>
          <a:blip r:embed="rId7"/>
          <a:stretch>
            <a:fillRect/>
          </a:stretch>
        </p:blipFill>
        <p:spPr>
          <a:xfrm>
            <a:off x="6638050" y="1935406"/>
            <a:ext cx="347703" cy="347703"/>
          </a:xfrm>
          <a:prstGeom prst="rect">
            <a:avLst/>
          </a:prstGeom>
        </p:spPr>
      </p:pic>
      <p:pic>
        <p:nvPicPr>
          <p:cNvPr id="17" name="Picture 16" descr="Icon&#10;&#10;Description automatically generated">
            <a:extLst>
              <a:ext uri="{FF2B5EF4-FFF2-40B4-BE49-F238E27FC236}">
                <a16:creationId xmlns:a16="http://schemas.microsoft.com/office/drawing/2014/main" id="{4E9AADC5-124C-2848-8E16-63B5D2F0D96B}"/>
              </a:ext>
            </a:extLst>
          </p:cNvPr>
          <p:cNvPicPr>
            <a:picLocks noChangeAspect="1"/>
          </p:cNvPicPr>
          <p:nvPr/>
        </p:nvPicPr>
        <p:blipFill>
          <a:blip r:embed="rId8"/>
          <a:stretch>
            <a:fillRect/>
          </a:stretch>
        </p:blipFill>
        <p:spPr>
          <a:xfrm>
            <a:off x="7120354" y="1931463"/>
            <a:ext cx="351646" cy="351646"/>
          </a:xfrm>
          <a:prstGeom prst="rect">
            <a:avLst/>
          </a:prstGeom>
        </p:spPr>
      </p:pic>
      <p:pic>
        <p:nvPicPr>
          <p:cNvPr id="19" name="Picture 18" descr="Icon&#10;&#10;Description automatically generated">
            <a:extLst>
              <a:ext uri="{FF2B5EF4-FFF2-40B4-BE49-F238E27FC236}">
                <a16:creationId xmlns:a16="http://schemas.microsoft.com/office/drawing/2014/main" id="{4E3E97BC-B95A-C34D-BC13-AB421B5ACFF2}"/>
              </a:ext>
            </a:extLst>
          </p:cNvPr>
          <p:cNvPicPr>
            <a:picLocks noChangeAspect="1"/>
          </p:cNvPicPr>
          <p:nvPr/>
        </p:nvPicPr>
        <p:blipFill>
          <a:blip r:embed="rId9"/>
          <a:stretch>
            <a:fillRect/>
          </a:stretch>
        </p:blipFill>
        <p:spPr>
          <a:xfrm>
            <a:off x="1753404" y="3845761"/>
            <a:ext cx="632809" cy="632809"/>
          </a:xfrm>
          <a:prstGeom prst="rect">
            <a:avLst/>
          </a:prstGeom>
        </p:spPr>
      </p:pic>
      <p:pic>
        <p:nvPicPr>
          <p:cNvPr id="21" name="Picture 20" descr="Icon&#10;&#10;Description automatically generated">
            <a:extLst>
              <a:ext uri="{FF2B5EF4-FFF2-40B4-BE49-F238E27FC236}">
                <a16:creationId xmlns:a16="http://schemas.microsoft.com/office/drawing/2014/main" id="{417431F8-AF13-9445-9790-94301CAF81BE}"/>
              </a:ext>
            </a:extLst>
          </p:cNvPr>
          <p:cNvPicPr>
            <a:picLocks noChangeAspect="1"/>
          </p:cNvPicPr>
          <p:nvPr/>
        </p:nvPicPr>
        <p:blipFill>
          <a:blip r:embed="rId10"/>
          <a:stretch>
            <a:fillRect/>
          </a:stretch>
        </p:blipFill>
        <p:spPr>
          <a:xfrm>
            <a:off x="1820716" y="1930707"/>
            <a:ext cx="632809" cy="632809"/>
          </a:xfrm>
          <a:prstGeom prst="rect">
            <a:avLst/>
          </a:prstGeom>
        </p:spPr>
      </p:pic>
      <p:pic>
        <p:nvPicPr>
          <p:cNvPr id="25" name="Picture 24" descr="Icon&#10;&#10;Description automatically generated">
            <a:extLst>
              <a:ext uri="{FF2B5EF4-FFF2-40B4-BE49-F238E27FC236}">
                <a16:creationId xmlns:a16="http://schemas.microsoft.com/office/drawing/2014/main" id="{4FE27350-CE15-4240-B352-568B14E681BA}"/>
              </a:ext>
            </a:extLst>
          </p:cNvPr>
          <p:cNvPicPr>
            <a:picLocks noChangeAspect="1"/>
          </p:cNvPicPr>
          <p:nvPr/>
        </p:nvPicPr>
        <p:blipFill>
          <a:blip r:embed="rId11"/>
          <a:stretch>
            <a:fillRect/>
          </a:stretch>
        </p:blipFill>
        <p:spPr>
          <a:xfrm>
            <a:off x="6255454" y="3301897"/>
            <a:ext cx="864900" cy="864900"/>
          </a:xfrm>
          <a:prstGeom prst="rect">
            <a:avLst/>
          </a:prstGeom>
        </p:spPr>
      </p:pic>
      <p:pic>
        <p:nvPicPr>
          <p:cNvPr id="27" name="Picture 26" descr="Icon&#10;&#10;Description automatically generated">
            <a:extLst>
              <a:ext uri="{FF2B5EF4-FFF2-40B4-BE49-F238E27FC236}">
                <a16:creationId xmlns:a16="http://schemas.microsoft.com/office/drawing/2014/main" id="{20800BFD-6381-D244-941E-2CA89043B3C0}"/>
              </a:ext>
            </a:extLst>
          </p:cNvPr>
          <p:cNvPicPr>
            <a:picLocks noChangeAspect="1"/>
          </p:cNvPicPr>
          <p:nvPr/>
        </p:nvPicPr>
        <p:blipFill>
          <a:blip r:embed="rId12"/>
          <a:stretch>
            <a:fillRect/>
          </a:stretch>
        </p:blipFill>
        <p:spPr>
          <a:xfrm>
            <a:off x="6481760" y="3624185"/>
            <a:ext cx="351589" cy="3515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3"/>
        <p:cNvGrpSpPr/>
        <p:nvPr/>
      </p:nvGrpSpPr>
      <p:grpSpPr>
        <a:xfrm>
          <a:off x="0" y="0"/>
          <a:ext cx="0" cy="0"/>
          <a:chOff x="0" y="0"/>
          <a:chExt cx="0" cy="0"/>
        </a:xfrm>
      </p:grpSpPr>
      <p:sp>
        <p:nvSpPr>
          <p:cNvPr id="704" name="Google Shape;704;p3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lt2"/>
                </a:solidFill>
              </a:rPr>
              <a:t>IN-GAME GUI</a:t>
            </a:r>
            <a:endParaRPr dirty="0">
              <a:solidFill>
                <a:schemeClr val="lt2"/>
              </a:solidFill>
            </a:endParaRPr>
          </a:p>
        </p:txBody>
      </p:sp>
      <p:pic>
        <p:nvPicPr>
          <p:cNvPr id="705" name="Google Shape;705;p32"/>
          <p:cNvPicPr preferRelativeResize="0"/>
          <p:nvPr/>
        </p:nvPicPr>
        <p:blipFill rotWithShape="1">
          <a:blip r:embed="rId4">
            <a:alphaModFix/>
          </a:blip>
          <a:srcRect l="13342" t="21492" r="8993" b="17949"/>
          <a:stretch/>
        </p:blipFill>
        <p:spPr>
          <a:xfrm>
            <a:off x="1927856" y="1121050"/>
            <a:ext cx="5214301" cy="3264924"/>
          </a:xfrm>
          <a:prstGeom prst="rect">
            <a:avLst/>
          </a:prstGeom>
          <a:noFill/>
          <a:ln>
            <a:noFill/>
          </a:ln>
        </p:spPr>
      </p:pic>
      <p:sp>
        <p:nvSpPr>
          <p:cNvPr id="706" name="Google Shape;706;p32"/>
          <p:cNvSpPr txBox="1">
            <a:spLocks noGrp="1"/>
          </p:cNvSpPr>
          <p:nvPr>
            <p:ph type="subTitle" idx="4294967295"/>
          </p:nvPr>
        </p:nvSpPr>
        <p:spPr>
          <a:xfrm>
            <a:off x="6891794" y="2148000"/>
            <a:ext cx="1565700" cy="1112400"/>
          </a:xfrm>
          <a:prstGeom prst="rect">
            <a:avLst/>
          </a:prstGeom>
        </p:spPr>
        <p:txBody>
          <a:bodyPr spcFirstLastPara="1" wrap="square" lIns="91425" tIns="91425" rIns="91425" bIns="91425" anchor="t" anchorCtr="0">
            <a:noAutofit/>
          </a:bodyPr>
          <a:lstStyle/>
          <a:p>
            <a:pPr marL="0" marR="26661" indent="0">
              <a:lnSpc>
                <a:spcPct val="100000"/>
              </a:lnSpc>
              <a:spcAft>
                <a:spcPts val="1600"/>
              </a:spcAft>
              <a:buNone/>
            </a:pPr>
            <a:r>
              <a:rPr lang="en-IN" sz="1000" dirty="0">
                <a:solidFill>
                  <a:srgbClr val="F3F3F3"/>
                </a:solidFill>
              </a:rPr>
              <a:t>Player Health</a:t>
            </a:r>
          </a:p>
        </p:txBody>
      </p:sp>
      <p:sp>
        <p:nvSpPr>
          <p:cNvPr id="707" name="Google Shape;707;p32"/>
          <p:cNvSpPr txBox="1">
            <a:spLocks noGrp="1"/>
          </p:cNvSpPr>
          <p:nvPr>
            <p:ph type="ctrTitle" idx="4294967295"/>
          </p:nvPr>
        </p:nvSpPr>
        <p:spPr>
          <a:xfrm>
            <a:off x="6891769" y="1775000"/>
            <a:ext cx="1082118"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rgbClr val="F3F3F3"/>
                </a:solidFill>
                <a:latin typeface="Teko"/>
                <a:ea typeface="Teko"/>
                <a:cs typeface="Teko"/>
                <a:sym typeface="Teko"/>
              </a:rPr>
              <a:t>Bottom Right</a:t>
            </a:r>
            <a:endParaRPr sz="1800" dirty="0">
              <a:solidFill>
                <a:srgbClr val="F3F3F3"/>
              </a:solidFill>
              <a:latin typeface="Teko"/>
              <a:ea typeface="Teko"/>
              <a:cs typeface="Teko"/>
              <a:sym typeface="Teko"/>
            </a:endParaRPr>
          </a:p>
        </p:txBody>
      </p:sp>
      <p:sp>
        <p:nvSpPr>
          <p:cNvPr id="708" name="Google Shape;708;p32"/>
          <p:cNvSpPr txBox="1">
            <a:spLocks noGrp="1"/>
          </p:cNvSpPr>
          <p:nvPr>
            <p:ph type="ctrTitle" idx="4294967295"/>
          </p:nvPr>
        </p:nvSpPr>
        <p:spPr>
          <a:xfrm>
            <a:off x="1364151" y="2884375"/>
            <a:ext cx="8106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rgbClr val="F3F3F3"/>
                </a:solidFill>
                <a:latin typeface="Teko"/>
                <a:ea typeface="Teko"/>
                <a:cs typeface="Teko"/>
                <a:sym typeface="Teko"/>
              </a:rPr>
              <a:t>Top Left</a:t>
            </a:r>
            <a:endParaRPr sz="1800" dirty="0">
              <a:solidFill>
                <a:srgbClr val="F3F3F3"/>
              </a:solidFill>
              <a:latin typeface="Teko"/>
              <a:ea typeface="Teko"/>
              <a:cs typeface="Teko"/>
              <a:sym typeface="Teko"/>
            </a:endParaRPr>
          </a:p>
        </p:txBody>
      </p:sp>
      <p:sp>
        <p:nvSpPr>
          <p:cNvPr id="709" name="Google Shape;709;p32"/>
          <p:cNvSpPr txBox="1">
            <a:spLocks noGrp="1"/>
          </p:cNvSpPr>
          <p:nvPr>
            <p:ph type="subTitle" idx="4294967295"/>
          </p:nvPr>
        </p:nvSpPr>
        <p:spPr>
          <a:xfrm>
            <a:off x="686506" y="3206900"/>
            <a:ext cx="1488300" cy="1112400"/>
          </a:xfrm>
          <a:prstGeom prst="rect">
            <a:avLst/>
          </a:prstGeom>
        </p:spPr>
        <p:txBody>
          <a:bodyPr spcFirstLastPara="1" wrap="square" lIns="91425" tIns="91425" rIns="91425" bIns="91425" anchor="t" anchorCtr="0">
            <a:noAutofit/>
          </a:bodyPr>
          <a:lstStyle/>
          <a:p>
            <a:pPr marL="0" indent="0" algn="r">
              <a:lnSpc>
                <a:spcPct val="100000"/>
              </a:lnSpc>
              <a:spcAft>
                <a:spcPts val="1600"/>
              </a:spcAft>
              <a:buClr>
                <a:schemeClr val="dk1"/>
              </a:buClr>
              <a:buSzPts val="1100"/>
              <a:buNone/>
            </a:pPr>
            <a:r>
              <a:rPr lang="es" sz="1000" dirty="0">
                <a:solidFill>
                  <a:srgbClr val="F3F3F3"/>
                </a:solidFill>
              </a:rPr>
              <a:t>Current Round</a:t>
            </a:r>
          </a:p>
        </p:txBody>
      </p:sp>
      <p:grpSp>
        <p:nvGrpSpPr>
          <p:cNvPr id="710" name="Google Shape;710;p32"/>
          <p:cNvGrpSpPr/>
          <p:nvPr/>
        </p:nvGrpSpPr>
        <p:grpSpPr>
          <a:xfrm>
            <a:off x="6936451" y="1541764"/>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2"/>
          <p:cNvGrpSpPr/>
          <p:nvPr/>
        </p:nvGrpSpPr>
        <p:grpSpPr>
          <a:xfrm>
            <a:off x="1744263" y="2385947"/>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descr="A picture containing outdoor, green&#10;&#10;Description automatically generated">
            <a:extLst>
              <a:ext uri="{FF2B5EF4-FFF2-40B4-BE49-F238E27FC236}">
                <a16:creationId xmlns:a16="http://schemas.microsoft.com/office/drawing/2014/main" id="{A2070877-227E-294F-8D50-FB0FCA21D8D9}"/>
              </a:ext>
            </a:extLst>
          </p:cNvPr>
          <p:cNvPicPr>
            <a:picLocks noChangeAspect="1"/>
          </p:cNvPicPr>
          <p:nvPr/>
        </p:nvPicPr>
        <p:blipFill>
          <a:blip r:embed="rId5"/>
          <a:stretch>
            <a:fillRect/>
          </a:stretch>
        </p:blipFill>
        <p:spPr>
          <a:xfrm>
            <a:off x="2934245" y="1657278"/>
            <a:ext cx="3199715" cy="23651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3F3F3"/>
                </a:solidFill>
              </a:rPr>
              <a:t>GAME ELEMENTS</a:t>
            </a:r>
            <a:endParaRPr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s" dirty="0">
                <a:solidFill>
                  <a:srgbClr val="F3F3F3"/>
                </a:solidFill>
                <a:latin typeface="Teko"/>
                <a:ea typeface="Teko"/>
                <a:cs typeface="Teko"/>
                <a:sym typeface="Teko"/>
              </a:rPr>
              <a:t>Characters</a:t>
            </a:r>
            <a:endParaRPr dirty="0">
              <a:solidFill>
                <a:srgbClr val="F3F3F3"/>
              </a:solidFill>
              <a:latin typeface="Teko"/>
              <a:ea typeface="Teko"/>
              <a:cs typeface="Teko"/>
              <a:sym typeface="Teko"/>
            </a:endParaRPr>
          </a:p>
        </p:txBody>
      </p:sp>
      <p:sp>
        <p:nvSpPr>
          <p:cNvPr id="506" name="Google Shape;506;p24"/>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3F3F3"/>
                </a:solidFill>
              </a:rPr>
              <a:t>Player and Zombies</a:t>
            </a:r>
            <a:endParaRPr dirty="0">
              <a:solidFill>
                <a:srgbClr val="F3F3F3"/>
              </a:solidFill>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01</a:t>
            </a:r>
            <a:endParaRPr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Level</a:t>
            </a:r>
            <a:endParaRPr dirty="0">
              <a:solidFill>
                <a:srgbClr val="F3F3F3"/>
              </a:solidFill>
              <a:latin typeface="Teko"/>
              <a:ea typeface="Teko"/>
              <a:cs typeface="Teko"/>
              <a:sym typeface="Teko"/>
            </a:endParaRPr>
          </a:p>
        </p:txBody>
      </p:sp>
      <p:sp>
        <p:nvSpPr>
          <p:cNvPr id="509" name="Google Shape;509;p24"/>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3F3F3"/>
                </a:solidFill>
              </a:rPr>
              <a:t>Endless rounds</a:t>
            </a:r>
            <a:endParaRPr dirty="0">
              <a:solidFill>
                <a:srgbClr val="F3F3F3"/>
              </a:solidFill>
            </a:endParaRPr>
          </a:p>
        </p:txBody>
      </p:sp>
      <p:sp>
        <p:nvSpPr>
          <p:cNvPr id="510" name="Google Shape;510;p24"/>
          <p:cNvSpPr txBox="1">
            <a:spLocks noGrp="1"/>
          </p:cNvSpPr>
          <p:nvPr>
            <p:ph type="title" idx="5"/>
          </p:nvPr>
        </p:nvSpPr>
        <p:spPr>
          <a:xfrm>
            <a:off x="5282179" y="2002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02</a:t>
            </a:r>
            <a:endParaRPr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Main Menu</a:t>
            </a:r>
            <a:endParaRPr dirty="0">
              <a:solidFill>
                <a:srgbClr val="F3F3F3"/>
              </a:solidFill>
              <a:latin typeface="Teko"/>
              <a:ea typeface="Teko"/>
              <a:cs typeface="Teko"/>
              <a:sym typeface="Teko"/>
            </a:endParaRPr>
          </a:p>
        </p:txBody>
      </p:sp>
      <p:sp>
        <p:nvSpPr>
          <p:cNvPr id="512" name="Google Shape;512;p24"/>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3F3F3"/>
                </a:solidFill>
              </a:rPr>
              <a:t>Title, Play, and Exit</a:t>
            </a:r>
            <a:endParaRPr dirty="0">
              <a:solidFill>
                <a:srgbClr val="F3F3F3"/>
              </a:solidFill>
            </a:endParaRPr>
          </a:p>
        </p:txBody>
      </p:sp>
      <p:sp>
        <p:nvSpPr>
          <p:cNvPr id="513" name="Google Shape;513;p24"/>
          <p:cNvSpPr txBox="1">
            <a:spLocks noGrp="1"/>
          </p:cNvSpPr>
          <p:nvPr>
            <p:ph type="title" idx="8"/>
          </p:nvPr>
        </p:nvSpPr>
        <p:spPr>
          <a:xfrm>
            <a:off x="5282179" y="29996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03</a:t>
            </a:r>
            <a:endParaRPr>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End Screen</a:t>
            </a:r>
            <a:endParaRPr dirty="0">
              <a:solidFill>
                <a:srgbClr val="F3F3F3"/>
              </a:solidFill>
              <a:latin typeface="Teko"/>
              <a:ea typeface="Teko"/>
              <a:cs typeface="Teko"/>
              <a:sym typeface="Teko"/>
            </a:endParaRPr>
          </a:p>
        </p:txBody>
      </p:sp>
      <p:sp>
        <p:nvSpPr>
          <p:cNvPr id="515" name="Google Shape;515;p24"/>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Rounds, Play, and Menu</a:t>
            </a:r>
            <a:endParaRPr dirty="0">
              <a:solidFill>
                <a:srgbClr val="F3F3F3"/>
              </a:solidFill>
            </a:endParaRPr>
          </a:p>
        </p:txBody>
      </p:sp>
      <p:sp>
        <p:nvSpPr>
          <p:cNvPr id="516" name="Google Shape;516;p24"/>
          <p:cNvSpPr txBox="1">
            <a:spLocks noGrp="1"/>
          </p:cNvSpPr>
          <p:nvPr>
            <p:ph type="title" idx="15"/>
          </p:nvPr>
        </p:nvSpPr>
        <p:spPr>
          <a:xfrm>
            <a:off x="4078923" y="399138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04</a:t>
            </a:r>
            <a:endParaRPr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655173" y="706873"/>
            <a:ext cx="7456030" cy="41939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33"/>
          <p:cNvSpPr txBox="1"/>
          <p:nvPr/>
        </p:nvSpPr>
        <p:spPr>
          <a:xfrm>
            <a:off x="4247798" y="2708422"/>
            <a:ext cx="1142977"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PLAYER WALKING</a:t>
            </a:r>
            <a:endParaRPr sz="1800" dirty="0">
              <a:solidFill>
                <a:srgbClr val="F3F3F3"/>
              </a:solidFill>
              <a:latin typeface="Teko"/>
              <a:ea typeface="Teko"/>
              <a:cs typeface="Teko"/>
              <a:sym typeface="Teko"/>
            </a:endParaRPr>
          </a:p>
        </p:txBody>
      </p:sp>
      <p:sp>
        <p:nvSpPr>
          <p:cNvPr id="724" name="Google Shape;724;p33"/>
          <p:cNvSpPr txBox="1"/>
          <p:nvPr/>
        </p:nvSpPr>
        <p:spPr>
          <a:xfrm>
            <a:off x="4247799" y="4087570"/>
            <a:ext cx="987600"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GUNSHOT</a:t>
            </a:r>
            <a:endParaRPr sz="1800" dirty="0">
              <a:solidFill>
                <a:srgbClr val="F3F3F3"/>
              </a:solidFill>
              <a:latin typeface="Teko"/>
              <a:ea typeface="Teko"/>
              <a:cs typeface="Teko"/>
              <a:sym typeface="Teko"/>
            </a:endParaRPr>
          </a:p>
        </p:txBody>
      </p:sp>
      <p:sp>
        <p:nvSpPr>
          <p:cNvPr id="725" name="Google Shape;725;p33"/>
          <p:cNvSpPr txBox="1"/>
          <p:nvPr/>
        </p:nvSpPr>
        <p:spPr>
          <a:xfrm>
            <a:off x="4247798" y="3394188"/>
            <a:ext cx="1046681"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ZOMBIE ATTACK</a:t>
            </a:r>
            <a:endParaRPr sz="1800" dirty="0">
              <a:solidFill>
                <a:srgbClr val="F3F3F3"/>
              </a:solidFill>
              <a:latin typeface="Teko"/>
              <a:ea typeface="Teko"/>
              <a:cs typeface="Teko"/>
              <a:sym typeface="Teko"/>
            </a:endParaRP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SOUND EFFECTS</a:t>
            </a:r>
            <a:endParaRPr dirty="0">
              <a:solidFill>
                <a:srgbClr val="F3F3F3"/>
              </a:solidFill>
            </a:endParaRPr>
          </a:p>
        </p:txBody>
      </p:sp>
      <p:grpSp>
        <p:nvGrpSpPr>
          <p:cNvPr id="730" name="Google Shape;730;p33"/>
          <p:cNvGrpSpPr/>
          <p:nvPr/>
        </p:nvGrpSpPr>
        <p:grpSpPr>
          <a:xfrm>
            <a:off x="719993" y="945157"/>
            <a:ext cx="3675432" cy="3405599"/>
            <a:chOff x="985625" y="238500"/>
            <a:chExt cx="5643225" cy="5228925"/>
          </a:xfrm>
        </p:grpSpPr>
        <p:sp>
          <p:nvSpPr>
            <p:cNvPr id="731" name="Google Shape;731;p33"/>
            <p:cNvSpPr/>
            <p:nvPr/>
          </p:nvSpPr>
          <p:spPr>
            <a:xfrm>
              <a:off x="5612675" y="5222325"/>
              <a:ext cx="236000" cy="24510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631600" y="334000"/>
              <a:ext cx="202475" cy="123950"/>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5915750" y="392800"/>
              <a:ext cx="130250" cy="134200"/>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5121750" y="333625"/>
              <a:ext cx="509875" cy="22220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144625" y="516725"/>
              <a:ext cx="108950" cy="103800"/>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355750" y="1595650"/>
              <a:ext cx="92775" cy="11210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5981650" y="1856100"/>
              <a:ext cx="184300" cy="143675"/>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5058200" y="597225"/>
              <a:ext cx="174075" cy="152350"/>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5410600" y="480025"/>
              <a:ext cx="221025" cy="42250"/>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5495850" y="518300"/>
              <a:ext cx="135775" cy="8802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5360100" y="566050"/>
              <a:ext cx="92750" cy="5842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5631600" y="632350"/>
              <a:ext cx="53300" cy="7817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5898375" y="715625"/>
              <a:ext cx="83300" cy="90775"/>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991500" y="1587350"/>
              <a:ext cx="89225" cy="88825"/>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5836025" y="1702200"/>
              <a:ext cx="77375" cy="89600"/>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5373125" y="669850"/>
              <a:ext cx="75400" cy="89600"/>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473350" y="642225"/>
              <a:ext cx="65150" cy="84475"/>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5578325" y="632350"/>
              <a:ext cx="53300" cy="7817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633975" y="1877025"/>
              <a:ext cx="6725" cy="89200"/>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5047950" y="1708900"/>
              <a:ext cx="171300" cy="155925"/>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342725" y="1822950"/>
              <a:ext cx="86850" cy="9317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212100" y="1755875"/>
              <a:ext cx="94750" cy="98275"/>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5122525" y="1654450"/>
              <a:ext cx="112100" cy="109725"/>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5654900" y="1758250"/>
              <a:ext cx="56450" cy="797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5551500" y="1758250"/>
              <a:ext cx="56450" cy="797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47700" y="1737725"/>
              <a:ext cx="67900" cy="86450"/>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5118200" y="1512375"/>
              <a:ext cx="90375" cy="84475"/>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33975" y="238500"/>
              <a:ext cx="1994875" cy="1994500"/>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5621350" y="279550"/>
              <a:ext cx="965675" cy="968850"/>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03825" y="307975"/>
              <a:ext cx="1855200" cy="1855175"/>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422450" y="1153275"/>
              <a:ext cx="59225" cy="19220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381400" y="927925"/>
              <a:ext cx="127100" cy="121975"/>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275250" y="733775"/>
              <a:ext cx="94350" cy="106575"/>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5870350" y="553025"/>
              <a:ext cx="491350" cy="694975"/>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5352600" y="480425"/>
              <a:ext cx="1033950" cy="1510275"/>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904300" y="508050"/>
              <a:ext cx="726925" cy="144872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5974150" y="777575"/>
              <a:ext cx="88425" cy="89600"/>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092150" y="941750"/>
              <a:ext cx="90000" cy="7895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152525" y="1142600"/>
              <a:ext cx="80525" cy="58050"/>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155275" y="1247200"/>
              <a:ext cx="78175" cy="55250"/>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6137125" y="1340325"/>
              <a:ext cx="85650" cy="66325"/>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132800" y="853750"/>
              <a:ext cx="90375" cy="85650"/>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200275" y="777575"/>
              <a:ext cx="88425" cy="89600"/>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123325" y="727450"/>
              <a:ext cx="1016200" cy="1016600"/>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192775" y="796925"/>
              <a:ext cx="877300" cy="877275"/>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985625" y="1148125"/>
              <a:ext cx="3454625" cy="25"/>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390875" y="1143000"/>
              <a:ext cx="49375" cy="9900"/>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182925" y="1143000"/>
              <a:ext cx="3060000" cy="9900"/>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985625" y="1143000"/>
              <a:ext cx="49350" cy="9900"/>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768950" y="1234950"/>
              <a:ext cx="1996075" cy="1983850"/>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2737775" y="1234950"/>
              <a:ext cx="3052900" cy="3052525"/>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22000" y="1234950"/>
              <a:ext cx="4036700" cy="4103025"/>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1600450"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17800" y="999750"/>
              <a:ext cx="252600" cy="252600"/>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3649775"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5612675" y="4156825"/>
              <a:ext cx="236000" cy="245075"/>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5615025" y="3092875"/>
              <a:ext cx="236025" cy="245500"/>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PROMO</a:t>
            </a:r>
            <a:endParaRPr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sp>
        <p:nvSpPr>
          <p:cNvPr id="793" name="Google Shape;793;p34"/>
          <p:cNvSpPr txBox="1">
            <a:spLocks noGrp="1"/>
          </p:cNvSpPr>
          <p:nvPr>
            <p:ph type="ctrTitle"/>
          </p:nvPr>
        </p:nvSpPr>
        <p:spPr>
          <a:xfrm flipH="1">
            <a:off x="857300" y="3515525"/>
            <a:ext cx="1939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Gameplay Promo from YouTube</a:t>
            </a:r>
            <a:endParaRPr dirty="0">
              <a:solidFill>
                <a:srgbClr val="F3F3F3"/>
              </a:solidFill>
            </a:endParaRPr>
          </a:p>
        </p:txBody>
      </p:sp>
      <p:pic>
        <p:nvPicPr>
          <p:cNvPr id="794" name="Google Shape;794;p34"/>
          <p:cNvPicPr preferRelativeResize="0"/>
          <p:nvPr/>
        </p:nvPicPr>
        <p:blipFill rotWithShape="1">
          <a:blip r:embed="rId4">
            <a:alphaModFix/>
          </a:blip>
          <a:srcRect/>
          <a:stretch/>
        </p:blipFill>
        <p:spPr>
          <a:xfrm>
            <a:off x="2510775" y="1184744"/>
            <a:ext cx="5913223" cy="2973787"/>
          </a:xfrm>
          <a:prstGeom prst="rect">
            <a:avLst/>
          </a:prstGeom>
          <a:noFill/>
          <a:ln>
            <a:noFill/>
          </a:ln>
        </p:spPr>
      </p:pic>
      <p:pic>
        <p:nvPicPr>
          <p:cNvPr id="2" name="Online Media 1" descr="Project Zombia | Promo">
            <a:hlinkClick r:id="" action="ppaction://media"/>
            <a:extLst>
              <a:ext uri="{FF2B5EF4-FFF2-40B4-BE49-F238E27FC236}">
                <a16:creationId xmlns:a16="http://schemas.microsoft.com/office/drawing/2014/main" id="{CAF41B43-717B-D241-BAE0-E50E7DA0CC39}"/>
              </a:ext>
            </a:extLst>
          </p:cNvPr>
          <p:cNvPicPr>
            <a:picLocks noRot="1" noChangeAspect="1"/>
          </p:cNvPicPr>
          <p:nvPr>
            <a:videoFile r:link="rId1"/>
          </p:nvPr>
        </p:nvPicPr>
        <p:blipFill>
          <a:blip r:embed="rId5"/>
          <a:stretch>
            <a:fillRect/>
          </a:stretch>
        </p:blipFill>
        <p:spPr>
          <a:xfrm>
            <a:off x="3442915" y="1711072"/>
            <a:ext cx="3865284" cy="21838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TotalTime>
  <Words>204</Words>
  <Application>Microsoft Macintosh PowerPoint</Application>
  <PresentationFormat>On-screen Show (16:9)</PresentationFormat>
  <Paragraphs>56</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Teko</vt:lpstr>
      <vt:lpstr>Arial</vt:lpstr>
      <vt:lpstr>Teko Light</vt:lpstr>
      <vt:lpstr>Source Code Pro Light</vt:lpstr>
      <vt:lpstr>Teko Medium</vt:lpstr>
      <vt:lpstr>Source Code Pro</vt:lpstr>
      <vt:lpstr>Pitch Deck Template</vt:lpstr>
      <vt:lpstr>PROJECT ZOMBIA</vt:lpstr>
      <vt:lpstr>EXECUTIVE SUMMARY</vt:lpstr>
      <vt:lpstr>MAIN GAME VIEW</vt:lpstr>
      <vt:lpstr>CORE PLAYER ACTIVITY</vt:lpstr>
      <vt:lpstr>GAME CONTROLS</vt:lpstr>
      <vt:lpstr>IN-GAME GUI</vt:lpstr>
      <vt:lpstr>GAME ELEMENTS</vt:lpstr>
      <vt:lpstr>SOUND EFFECTS</vt:lpstr>
      <vt:lpstr>PROMO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ZOMBIA</dc:title>
  <cp:lastModifiedBy>JAGAN DWARAMPUDI</cp:lastModifiedBy>
  <cp:revision>7</cp:revision>
  <dcterms:modified xsi:type="dcterms:W3CDTF">2021-12-02T16:12:42Z</dcterms:modified>
</cp:coreProperties>
</file>